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0"/>
  </p:notesMasterIdLst>
  <p:handoutMasterIdLst>
    <p:handoutMasterId r:id="rId11"/>
  </p:handoutMasterIdLst>
  <p:sldIdLst>
    <p:sldId id="285" r:id="rId3"/>
    <p:sldId id="280" r:id="rId4"/>
    <p:sldId id="265" r:id="rId5"/>
    <p:sldId id="275" r:id="rId6"/>
    <p:sldId id="276" r:id="rId7"/>
    <p:sldId id="286" r:id="rId8"/>
    <p:sldId id="27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3" autoAdjust="0"/>
    <p:restoredTop sz="94660"/>
  </p:normalViewPr>
  <p:slideViewPr>
    <p:cSldViewPr>
      <p:cViewPr varScale="1">
        <p:scale>
          <a:sx n="76" d="100"/>
          <a:sy n="76" d="100"/>
        </p:scale>
        <p:origin x="1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ocky-dawn-14383.herokuapp.com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9400" y="609600"/>
            <a:ext cx="6553200" cy="2514599"/>
          </a:xfrm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>
                    <a:lumMod val="95000"/>
                    <a:lumOff val="5000"/>
                  </a:schemeClr>
                </a:solidFill>
                <a:latin typeface="Freestyle Script" panose="030804020302050B0404" pitchFamily="66" charset="0"/>
              </a:rPr>
              <a:t>pickup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3048000"/>
            <a:ext cx="6553200" cy="914400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scrubs allowed</a:t>
            </a:r>
          </a:p>
        </p:txBody>
      </p:sp>
    </p:spTree>
    <p:extLst>
      <p:ext uri="{BB962C8B-B14F-4D97-AF65-F5344CB8AC3E}">
        <p14:creationId xmlns:p14="http://schemas.microsoft.com/office/powerpoint/2010/main" val="65821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0450" y="228600"/>
            <a:ext cx="10058400" cy="91440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95000"/>
                    <a:lumOff val="5000"/>
                  </a:schemeClr>
                </a:solidFill>
                <a:latin typeface="Freestyle Script" panose="030804020302050B0404" pitchFamily="66" charset="0"/>
              </a:rPr>
              <a:t>Concept &amp; Development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060450" y="1295400"/>
            <a:ext cx="10058400" cy="4419600"/>
          </a:xfrm>
          <a:solidFill>
            <a:schemeClr val="tx1">
              <a:alpha val="26000"/>
            </a:schemeClr>
          </a:solidFill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Brainstorming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Ability to meet project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Two API’s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AJAX to pull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Firebase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Polished Front-End / UI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Bootstrap or Alternative CSS Framework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User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05000" y="6019800"/>
            <a:ext cx="100584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Freestyle Script" panose="030804020302050B0404" pitchFamily="66" charset="0"/>
              </a:rPr>
              <a:t>pickup</a:t>
            </a:r>
          </a:p>
        </p:txBody>
      </p:sp>
    </p:spTree>
    <p:extLst>
      <p:ext uri="{BB962C8B-B14F-4D97-AF65-F5344CB8AC3E}">
        <p14:creationId xmlns:p14="http://schemas.microsoft.com/office/powerpoint/2010/main" val="30203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2593" y="228600"/>
            <a:ext cx="4533207" cy="99060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Freestyle Script" panose="030804020302050B0404" pitchFamily="66" charset="0"/>
              </a:rPr>
              <a:t>Design Process</a:t>
            </a:r>
            <a:endParaRPr lang="en-US" sz="6000" dirty="0"/>
          </a:p>
        </p:txBody>
      </p:sp>
      <p:pic>
        <p:nvPicPr>
          <p:cNvPr id="5" name="Picture Placeholder 4" descr="Basketball players raising hands together" title="Sample picture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6" name="Rounded Rectangle 5"/>
          <p:cNvSpPr/>
          <p:nvPr/>
        </p:nvSpPr>
        <p:spPr>
          <a:xfrm>
            <a:off x="12344400" y="152400"/>
            <a:ext cx="1295400" cy="65532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images on this slide, select a picture and delete it. Then click the Insert Picture icon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in the placeholder to insert your own image.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2593" y="1371600"/>
            <a:ext cx="4533207" cy="51054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Establishing Roles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Front-End / Back-End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Project Management / Assigning Tasks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UI / CSS / Homepage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Data management / Firebase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API Development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Google Maps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Weather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Overall Website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Specialty Features</a:t>
            </a:r>
          </a:p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05000" y="6096000"/>
            <a:ext cx="100584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Freestyle Script" panose="030804020302050B0404" pitchFamily="66" charset="0"/>
              </a:rPr>
              <a:t>pickup</a:t>
            </a:r>
          </a:p>
        </p:txBody>
      </p:sp>
    </p:spTree>
    <p:extLst>
      <p:ext uri="{BB962C8B-B14F-4D97-AF65-F5344CB8AC3E}">
        <p14:creationId xmlns:p14="http://schemas.microsoft.com/office/powerpoint/2010/main" val="30533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550150" y="304800"/>
            <a:ext cx="4337050" cy="91440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Freestyle Script" panose="030804020302050B0404" pitchFamily="66" charset="0"/>
              </a:rPr>
              <a:t>Technologies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550150" y="1219200"/>
            <a:ext cx="4184650" cy="4267200"/>
          </a:xfrm>
          <a:solidFill>
            <a:schemeClr val="tx1">
              <a:alpha val="16000"/>
            </a:schemeClr>
          </a:solidFill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Bootstrap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Jquery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Firebase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AJAX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Google Maps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Weather Underground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Validation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Vex Modals</a:t>
            </a:r>
          </a:p>
          <a:p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05000" y="6019800"/>
            <a:ext cx="100584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Freestyle Script" panose="030804020302050B0404" pitchFamily="66" charset="0"/>
              </a:rPr>
              <a:t>pickup</a:t>
            </a:r>
          </a:p>
        </p:txBody>
      </p:sp>
    </p:spTree>
    <p:extLst>
      <p:ext uri="{BB962C8B-B14F-4D97-AF65-F5344CB8AC3E}">
        <p14:creationId xmlns:p14="http://schemas.microsoft.com/office/powerpoint/2010/main" val="100549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96200" y="304800"/>
            <a:ext cx="4267200" cy="91440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95000"/>
                    <a:lumOff val="5000"/>
                  </a:schemeClr>
                </a:solidFill>
                <a:latin typeface="Freestyle Script" panose="030804020302050B0404" pitchFamily="66" charset="0"/>
              </a:rPr>
              <a:t>Demonstration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696200" y="1219200"/>
            <a:ext cx="4267200" cy="2971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bg1"/>
                </a:solidFill>
                <a:hlinkClick r:id="rId3"/>
              </a:rPr>
              <a:t>Heroku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05000" y="6019800"/>
            <a:ext cx="100584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Freestyle Script" panose="030804020302050B0404" pitchFamily="66" charset="0"/>
              </a:rPr>
              <a:t>pickup</a:t>
            </a:r>
          </a:p>
        </p:txBody>
      </p:sp>
    </p:spTree>
    <p:extLst>
      <p:ext uri="{BB962C8B-B14F-4D97-AF65-F5344CB8AC3E}">
        <p14:creationId xmlns:p14="http://schemas.microsoft.com/office/powerpoint/2010/main" val="180300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05000" y="6019800"/>
            <a:ext cx="100584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Freestyle Script" panose="030804020302050B0404" pitchFamily="66" charset="0"/>
              </a:rPr>
              <a:t>pickup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60450" y="152400"/>
            <a:ext cx="10058400" cy="91440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Freestyle Script" panose="030804020302050B0404" pitchFamily="66" charset="0"/>
              </a:rPr>
              <a:t>Future Development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060450" y="1600200"/>
            <a:ext cx="10058400" cy="36576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Facebook / Google Login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Expand Locations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Personalized Pickup Games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Calendar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Mobile / Text / SMS Alerts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648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60450" y="304800"/>
            <a:ext cx="10058400" cy="914400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Freestyle Script" panose="030804020302050B0404" pitchFamily="66" charset="0"/>
              </a:rPr>
              <a:t>Questions?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05000" y="6096000"/>
            <a:ext cx="100584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Freestyle Script" panose="030804020302050B0404" pitchFamily="66" charset="0"/>
              </a:rPr>
              <a:t>pickup</a:t>
            </a:r>
          </a:p>
        </p:txBody>
      </p:sp>
    </p:spTree>
    <p:extLst>
      <p:ext uri="{BB962C8B-B14F-4D97-AF65-F5344CB8AC3E}">
        <p14:creationId xmlns:p14="http://schemas.microsoft.com/office/powerpoint/2010/main" val="12935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_16x9.potx" id="{DCF2C791-EE76-41C3-9BB0-21CE31E0B312}" vid="{AA4094CD-6F6C-4074-B677-74FA5D2823E5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6771E9A-D5D0-42D6-AFF0-B7562B94D8D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Basketball presentation (widescreen)</Template>
  <TotalTime>0</TotalTime>
  <Words>137</Words>
  <Application>Microsoft Office PowerPoint</Application>
  <PresentationFormat>Widescreen</PresentationFormat>
  <Paragraphs>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Franklin Gothic Medium</vt:lpstr>
      <vt:lpstr>Freestyle Script</vt:lpstr>
      <vt:lpstr>Impact</vt:lpstr>
      <vt:lpstr>Basketball 16x9</vt:lpstr>
      <vt:lpstr>pickup</vt:lpstr>
      <vt:lpstr>Concept &amp; Development</vt:lpstr>
      <vt:lpstr>Design Process</vt:lpstr>
      <vt:lpstr>Technologies</vt:lpstr>
      <vt:lpstr>Demonstration</vt:lpstr>
      <vt:lpstr>Future Development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2016-06-17T14:49:25Z</dcterms:created>
  <dcterms:modified xsi:type="dcterms:W3CDTF">2016-06-18T01:48:34Z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TC040011739991</vt:lpwstr>
  </property>
</Properties>
</file>